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 autoCompressPictures="0" bookmarkIdSeed="2">
  <p:sldMasterIdLst>
    <p:sldMasterId id="2147483648" r:id="rId1"/>
  </p:sldMasterIdLst>
  <p:handoutMasterIdLst>
    <p:handoutMasterId r:id="rId12"/>
  </p:handoutMasterIdLst>
  <p:sldIdLst>
    <p:sldId id="375" r:id="rId2"/>
    <p:sldId id="431" r:id="rId3"/>
    <p:sldId id="432" r:id="rId4"/>
    <p:sldId id="436" r:id="rId5"/>
    <p:sldId id="433" r:id="rId6"/>
    <p:sldId id="434" r:id="rId7"/>
    <p:sldId id="437" r:id="rId8"/>
    <p:sldId id="438" r:id="rId9"/>
    <p:sldId id="435" r:id="rId10"/>
    <p:sldId id="38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DB6C26-802A-469F-AB66-6C022CC8B42C}" v="11" dt="2023-02-13T14:19:29.7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876" autoAdjust="0"/>
    <p:restoredTop sz="94993" autoAdjust="0"/>
  </p:normalViewPr>
  <p:slideViewPr>
    <p:cSldViewPr snapToGrid="0" snapToObjects="1">
      <p:cViewPr varScale="1">
        <p:scale>
          <a:sx n="112" d="100"/>
          <a:sy n="112" d="100"/>
        </p:scale>
        <p:origin x="34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4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269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אלכס גורבצ'וב" userId="8459a7c7-b354-45d8-a56f-77640536e27f" providerId="ADAL" clId="{2FDB6C26-802A-469F-AB66-6C022CC8B42C}"/>
    <pc:docChg chg="undo custSel addSld delSld modSld">
      <pc:chgData name="אלכס גורבצ'וב" userId="8459a7c7-b354-45d8-a56f-77640536e27f" providerId="ADAL" clId="{2FDB6C26-802A-469F-AB66-6C022CC8B42C}" dt="2023-02-13T14:29:56.094" v="1011" actId="403"/>
      <pc:docMkLst>
        <pc:docMk/>
      </pc:docMkLst>
      <pc:sldChg chg="modSp mod">
        <pc:chgData name="אלכס גורבצ'וב" userId="8459a7c7-b354-45d8-a56f-77640536e27f" providerId="ADAL" clId="{2FDB6C26-802A-469F-AB66-6C022CC8B42C}" dt="2023-02-13T14:14:26.590" v="602" actId="6549"/>
        <pc:sldMkLst>
          <pc:docMk/>
          <pc:sldMk cId="2775985275" sldId="431"/>
        </pc:sldMkLst>
        <pc:spChg chg="mod">
          <ac:chgData name="אלכס גורבצ'וב" userId="8459a7c7-b354-45d8-a56f-77640536e27f" providerId="ADAL" clId="{2FDB6C26-802A-469F-AB66-6C022CC8B42C}" dt="2023-02-13T14:14:26.590" v="602" actId="6549"/>
          <ac:spMkLst>
            <pc:docMk/>
            <pc:sldMk cId="2775985275" sldId="431"/>
            <ac:spMk id="8" creationId="{9FCE859E-D793-F6BA-A4C0-211C7DF23431}"/>
          </ac:spMkLst>
        </pc:spChg>
      </pc:sldChg>
      <pc:sldChg chg="modSp mod">
        <pc:chgData name="אלכס גורבצ'וב" userId="8459a7c7-b354-45d8-a56f-77640536e27f" providerId="ADAL" clId="{2FDB6C26-802A-469F-AB66-6C022CC8B42C}" dt="2023-02-13T14:29:56.094" v="1011" actId="403"/>
        <pc:sldMkLst>
          <pc:docMk/>
          <pc:sldMk cId="664088825" sldId="432"/>
        </pc:sldMkLst>
        <pc:spChg chg="mod">
          <ac:chgData name="אלכס גורבצ'וב" userId="8459a7c7-b354-45d8-a56f-77640536e27f" providerId="ADAL" clId="{2FDB6C26-802A-469F-AB66-6C022CC8B42C}" dt="2023-02-13T14:29:56.094" v="1011" actId="403"/>
          <ac:spMkLst>
            <pc:docMk/>
            <pc:sldMk cId="664088825" sldId="432"/>
            <ac:spMk id="8" creationId="{9FCE859E-D793-F6BA-A4C0-211C7DF23431}"/>
          </ac:spMkLst>
        </pc:spChg>
      </pc:sldChg>
      <pc:sldChg chg="modSp mod">
        <pc:chgData name="אלכס גורבצ'וב" userId="8459a7c7-b354-45d8-a56f-77640536e27f" providerId="ADAL" clId="{2FDB6C26-802A-469F-AB66-6C022CC8B42C}" dt="2023-02-13T14:17:16.323" v="647" actId="20577"/>
        <pc:sldMkLst>
          <pc:docMk/>
          <pc:sldMk cId="3066957199" sldId="433"/>
        </pc:sldMkLst>
        <pc:spChg chg="mod">
          <ac:chgData name="אלכס גורבצ'וב" userId="8459a7c7-b354-45d8-a56f-77640536e27f" providerId="ADAL" clId="{2FDB6C26-802A-469F-AB66-6C022CC8B42C}" dt="2023-02-13T14:17:16.323" v="647" actId="20577"/>
          <ac:spMkLst>
            <pc:docMk/>
            <pc:sldMk cId="3066957199" sldId="433"/>
            <ac:spMk id="8" creationId="{9FCE859E-D793-F6BA-A4C0-211C7DF23431}"/>
          </ac:spMkLst>
        </pc:spChg>
      </pc:sldChg>
      <pc:sldChg chg="modSp mod">
        <pc:chgData name="אלכס גורבצ'וב" userId="8459a7c7-b354-45d8-a56f-77640536e27f" providerId="ADAL" clId="{2FDB6C26-802A-469F-AB66-6C022CC8B42C}" dt="2023-02-13T14:29:31.490" v="986" actId="6549"/>
        <pc:sldMkLst>
          <pc:docMk/>
          <pc:sldMk cId="3776377513" sldId="434"/>
        </pc:sldMkLst>
        <pc:spChg chg="mod">
          <ac:chgData name="אלכס גורבצ'וב" userId="8459a7c7-b354-45d8-a56f-77640536e27f" providerId="ADAL" clId="{2FDB6C26-802A-469F-AB66-6C022CC8B42C}" dt="2023-02-13T14:29:31.490" v="986" actId="6549"/>
          <ac:spMkLst>
            <pc:docMk/>
            <pc:sldMk cId="3776377513" sldId="434"/>
            <ac:spMk id="8" creationId="{9FCE859E-D793-F6BA-A4C0-211C7DF23431}"/>
          </ac:spMkLst>
        </pc:spChg>
      </pc:sldChg>
      <pc:sldChg chg="modSp mod">
        <pc:chgData name="אלכס גורבצ'וב" userId="8459a7c7-b354-45d8-a56f-77640536e27f" providerId="ADAL" clId="{2FDB6C26-802A-469F-AB66-6C022CC8B42C}" dt="2023-02-13T14:13:42.143" v="589" actId="6549"/>
        <pc:sldMkLst>
          <pc:docMk/>
          <pc:sldMk cId="1254591101" sldId="435"/>
        </pc:sldMkLst>
        <pc:spChg chg="mod">
          <ac:chgData name="אלכס גורבצ'וב" userId="8459a7c7-b354-45d8-a56f-77640536e27f" providerId="ADAL" clId="{2FDB6C26-802A-469F-AB66-6C022CC8B42C}" dt="2023-02-13T14:13:42.143" v="589" actId="6549"/>
          <ac:spMkLst>
            <pc:docMk/>
            <pc:sldMk cId="1254591101" sldId="435"/>
            <ac:spMk id="8" creationId="{9FCE859E-D793-F6BA-A4C0-211C7DF23431}"/>
          </ac:spMkLst>
        </pc:spChg>
      </pc:sldChg>
      <pc:sldChg chg="modSp add del mod">
        <pc:chgData name="אלכס גורבצ'וב" userId="8459a7c7-b354-45d8-a56f-77640536e27f" providerId="ADAL" clId="{2FDB6C26-802A-469F-AB66-6C022CC8B42C}" dt="2023-02-13T13:29:14.809" v="302"/>
        <pc:sldMkLst>
          <pc:docMk/>
          <pc:sldMk cId="487312011" sldId="436"/>
        </pc:sldMkLst>
        <pc:spChg chg="mod">
          <ac:chgData name="אלכס גורבצ'וב" userId="8459a7c7-b354-45d8-a56f-77640536e27f" providerId="ADAL" clId="{2FDB6C26-802A-469F-AB66-6C022CC8B42C}" dt="2023-02-13T13:29:12.342" v="300" actId="6549"/>
          <ac:spMkLst>
            <pc:docMk/>
            <pc:sldMk cId="487312011" sldId="436"/>
            <ac:spMk id="8" creationId="{9FCE859E-D793-F6BA-A4C0-211C7DF23431}"/>
          </ac:spMkLst>
        </pc:spChg>
      </pc:sldChg>
      <pc:sldChg chg="modSp add mod">
        <pc:chgData name="אלכס גורבצ'וב" userId="8459a7c7-b354-45d8-a56f-77640536e27f" providerId="ADAL" clId="{2FDB6C26-802A-469F-AB66-6C022CC8B42C}" dt="2023-02-13T14:18:39.549" v="684" actId="404"/>
        <pc:sldMkLst>
          <pc:docMk/>
          <pc:sldMk cId="2399787524" sldId="436"/>
        </pc:sldMkLst>
        <pc:spChg chg="mod">
          <ac:chgData name="אלכס גורבצ'וב" userId="8459a7c7-b354-45d8-a56f-77640536e27f" providerId="ADAL" clId="{2FDB6C26-802A-469F-AB66-6C022CC8B42C}" dt="2023-02-13T14:18:39.549" v="684" actId="404"/>
          <ac:spMkLst>
            <pc:docMk/>
            <pc:sldMk cId="2399787524" sldId="436"/>
            <ac:spMk id="8" creationId="{9FCE859E-D793-F6BA-A4C0-211C7DF23431}"/>
          </ac:spMkLst>
        </pc:spChg>
      </pc:sldChg>
      <pc:sldChg chg="modSp add mod">
        <pc:chgData name="אלכס גורבצ'וב" userId="8459a7c7-b354-45d8-a56f-77640536e27f" providerId="ADAL" clId="{2FDB6C26-802A-469F-AB66-6C022CC8B42C}" dt="2023-02-13T14:21:29.933" v="787" actId="20577"/>
        <pc:sldMkLst>
          <pc:docMk/>
          <pc:sldMk cId="2670127133" sldId="437"/>
        </pc:sldMkLst>
        <pc:spChg chg="mod">
          <ac:chgData name="אלכס גורבצ'וב" userId="8459a7c7-b354-45d8-a56f-77640536e27f" providerId="ADAL" clId="{2FDB6C26-802A-469F-AB66-6C022CC8B42C}" dt="2023-02-13T14:21:29.933" v="787" actId="20577"/>
          <ac:spMkLst>
            <pc:docMk/>
            <pc:sldMk cId="2670127133" sldId="437"/>
            <ac:spMk id="8" creationId="{9FCE859E-D793-F6BA-A4C0-211C7DF23431}"/>
          </ac:spMkLst>
        </pc:spChg>
      </pc:sldChg>
      <pc:sldChg chg="modSp add mod">
        <pc:chgData name="אלכס גורבצ'וב" userId="8459a7c7-b354-45d8-a56f-77640536e27f" providerId="ADAL" clId="{2FDB6C26-802A-469F-AB66-6C022CC8B42C}" dt="2023-02-13T14:28:49.500" v="959" actId="113"/>
        <pc:sldMkLst>
          <pc:docMk/>
          <pc:sldMk cId="437515308" sldId="438"/>
        </pc:sldMkLst>
        <pc:spChg chg="mod">
          <ac:chgData name="אלכס גורבצ'וב" userId="8459a7c7-b354-45d8-a56f-77640536e27f" providerId="ADAL" clId="{2FDB6C26-802A-469F-AB66-6C022CC8B42C}" dt="2023-02-13T14:28:49.500" v="959" actId="113"/>
          <ac:spMkLst>
            <pc:docMk/>
            <pc:sldMk cId="437515308" sldId="438"/>
            <ac:spMk id="8" creationId="{9FCE859E-D793-F6BA-A4C0-211C7DF2343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2F17359-000A-9044-B834-9FBD0018D5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98B882-BA21-D947-B59A-B375F7B018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773F5E-F60B-3D42-A6DD-6D5611C2F6EE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19AD5B-1A75-1A4A-8459-A96AB79E9D2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C6818-84EB-2D43-AA44-FC64C4595B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28A1AC-D174-D44D-BB31-612041F19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1703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946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7A90A1-A930-7E45-A0C6-7B528BC17B68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2289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15342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5286196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71328B3-338C-BB43-A9F5-AACCE2E54E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6695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28264"/>
            <a:ext cx="5822209" cy="4427316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1B97752-63E3-7E41-86AA-8084AC3E48D7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6487905" y="4498670"/>
            <a:ext cx="4179375" cy="356462"/>
          </a:xfrm>
        </p:spPr>
        <p:txBody>
          <a:bodyPr lIns="0" rIns="0">
            <a:normAutofit/>
          </a:bodyPr>
          <a:lstStyle>
            <a:lvl1pPr marL="0" indent="0" algn="r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45521CA-473D-274E-A252-50E49A3EF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</p:spPr>
        <p:txBody>
          <a:bodyPr lIns="0" rIns="0" anchor="b">
            <a:normAutofit/>
          </a:bodyPr>
          <a:lstStyle>
            <a:lvl1pPr algn="r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327254B-5501-7248-A89F-42912B5A8BD2}"/>
              </a:ext>
            </a:extLst>
          </p:cNvPr>
          <p:cNvCxnSpPr>
            <a:cxnSpLocks/>
          </p:cNvCxnSpPr>
          <p:nvPr userDrawn="1"/>
        </p:nvCxnSpPr>
        <p:spPr>
          <a:xfrm>
            <a:off x="0" y="1405468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700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24487" y="-1"/>
            <a:ext cx="11067514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B436F-A511-A141-900B-BA20A19A1BCE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879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21" descr="Woman on tablet ">
            <a:extLst>
              <a:ext uri="{FF2B5EF4-FFF2-40B4-BE49-F238E27FC236}">
                <a16:creationId xmlns:a16="http://schemas.microsoft.com/office/drawing/2014/main" id="{79F82B97-E9C9-C740-AE3A-A0BB4822DD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57CAA2-2658-B441-A787-4B54C65D3BF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2387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8C2B99-ED08-1F48-BE5D-40E40D09C7B7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87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9B33817-49F3-B440-A271-466603AE1964}"/>
              </a:ext>
            </a:extLst>
          </p:cNvPr>
          <p:cNvCxnSpPr>
            <a:cxnSpLocks/>
          </p:cNvCxnSpPr>
          <p:nvPr userDrawn="1"/>
        </p:nvCxnSpPr>
        <p:spPr>
          <a:xfrm>
            <a:off x="0" y="421214"/>
            <a:ext cx="1219200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76316B-7498-2E42-9B52-88BF1C9DF40C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1775DA-49A0-2F4D-9F21-5D20DA6BA9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456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0C0F668-C1BA-A349-A542-9E54E73E8178}"/>
              </a:ext>
            </a:extLst>
          </p:cNvPr>
          <p:cNvCxnSpPr>
            <a:cxnSpLocks/>
          </p:cNvCxnSpPr>
          <p:nvPr userDrawn="1"/>
        </p:nvCxnSpPr>
        <p:spPr>
          <a:xfrm>
            <a:off x="4961621" y="339644"/>
            <a:ext cx="0" cy="2806512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267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832AA92-D0AC-8247-A360-19A5932C4E3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600">
                <a:latin typeface="+mj-lt"/>
              </a:defRPr>
            </a:lvl1pPr>
            <a:lvl2pPr algn="l">
              <a:defRPr sz="1600">
                <a:latin typeface="+mj-lt"/>
              </a:defRPr>
            </a:lvl2pPr>
            <a:lvl3pPr algn="l">
              <a:defRPr sz="1600">
                <a:latin typeface="+mj-lt"/>
              </a:defRPr>
            </a:lvl3pPr>
            <a:lvl4pPr algn="l">
              <a:defRPr sz="1600">
                <a:latin typeface="+mj-lt"/>
              </a:defRPr>
            </a:lvl4pPr>
            <a:lvl5pPr algn="l">
              <a:defRPr sz="160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3AD9F76-09D6-0D4E-99ED-D9391C974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</p:spPr>
        <p:txBody>
          <a:bodyPr lIns="0" rIns="0" anchor="ctr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6414763-7D4F-994A-AAA9-7DC46C19D816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7065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27321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796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627322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67963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207371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1B2D7F8-9505-6148-BEA2-27C4290FF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9ADB053-F5D5-D34D-B6E3-A8AB7297F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33265" y="2330824"/>
            <a:ext cx="4693727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75E12F7-C53F-EB47-8D86-3CE7D6B2A8F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4" y="1468740"/>
            <a:ext cx="4672156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0C3895DE-E9F7-5A41-91A4-BC8DE509CF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33265" y="1468740"/>
            <a:ext cx="4695165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28CCA37-00BD-0A43-8647-67DD0510A7E3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196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3055" y="0"/>
            <a:ext cx="6098946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0" y="1720312"/>
            <a:ext cx="609305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tx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2492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8164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C5233AE2-5078-C34D-8EAD-6F7B344F52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699EEF-FB75-1A46-B6B6-39CCF65A9EA4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CD5966-5C30-E943-A71E-F48460A377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F969977-F5DB-3A45-9E9E-556F0938C0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2623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36D6BBCB-7852-8449-BC02-C5471A775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30824"/>
            <a:ext cx="5181600" cy="3846139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1pPr>
            <a:lvl2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2pPr>
            <a:lvl3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3pPr>
            <a:lvl4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4pPr>
            <a:lvl5pPr>
              <a:lnSpc>
                <a:spcPct val="100000"/>
              </a:lnSpc>
              <a:defRPr sz="1600">
                <a:solidFill>
                  <a:schemeClr val="bg1"/>
                </a:solidFill>
                <a:latin typeface="+mj-lt"/>
                <a:cs typeface="Calibri" panose="020F050202020403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25055FA-EC63-034E-B383-78552FAEA37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392623" y="1468740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163F1262-F0B7-5B4F-A1EE-7A2D9835E6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468740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F5877A-6F1B-5C4C-8792-78CDE344D0E0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9690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588936"/>
            <a:ext cx="11432584" cy="5976637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41291C-383F-CF4B-AB8E-2B40741A62AF}"/>
              </a:ext>
            </a:extLst>
          </p:cNvPr>
          <p:cNvCxnSpPr>
            <a:cxnSpLocks/>
          </p:cNvCxnSpPr>
          <p:nvPr userDrawn="1"/>
        </p:nvCxnSpPr>
        <p:spPr>
          <a:xfrm>
            <a:off x="0" y="292426"/>
            <a:ext cx="121920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34C5937-11C0-4E5A-867C-7AB68EA53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19577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92623" y="292426"/>
            <a:ext cx="10219457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516C013-C8E5-B44C-B6D6-DE71D0CC52C4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4E2D069-321B-434C-BB63-530EE51B6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121835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CA0415B-CCA3-7142-BDAA-6DAC63FB634C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040D77-4CF4-4BFB-9FFB-8C9746D3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92647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A34E77-65E8-214A-93DD-907ECB950F42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9C15D6B-DF62-4A31-87F3-2084A6C59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789345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625705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11877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8797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4037ED-B73E-2946-8FAC-2803EA71C585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02672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1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907ACF-A34F-FE4A-8511-B7FE12F69496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23944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B206EA-4BA0-3F4C-A4ED-E78F311CD8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chemeClr val="accent4">
              <a:lumMod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id-ID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69E9592-D634-1947-B3FB-EB3B7F16FF28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>
            <a:extLst>
              <a:ext uri="{FF2B5EF4-FFF2-40B4-BE49-F238E27FC236}">
                <a16:creationId xmlns:a16="http://schemas.microsoft.com/office/drawing/2014/main" id="{6D456EAF-F3B8-AF4A-90FF-4B0693C56A3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489057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F7FB4ADF-1B3E-A442-B2C9-518CBE7637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4890578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996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4"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34319" y="0"/>
            <a:ext cx="1105768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9525627-537D-D740-918D-FD8895672A9F}"/>
              </a:ext>
            </a:extLst>
          </p:cNvPr>
          <p:cNvCxnSpPr>
            <a:cxnSpLocks/>
          </p:cNvCxnSpPr>
          <p:nvPr userDrawn="1"/>
        </p:nvCxnSpPr>
        <p:spPr>
          <a:xfrm>
            <a:off x="1124487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84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346059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313354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3355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39C4094-208E-7E4A-848A-F76A1573073A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235500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445942" y="292426"/>
            <a:ext cx="6297515" cy="6273148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4418889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5080791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E71BC7-72EE-294C-9A39-61A77EE295A0}"/>
              </a:ext>
            </a:extLst>
          </p:cNvPr>
          <p:cNvCxnSpPr>
            <a:cxnSpLocks/>
          </p:cNvCxnSpPr>
          <p:nvPr userDrawn="1"/>
        </p:nvCxnSpPr>
        <p:spPr>
          <a:xfrm>
            <a:off x="392623" y="5080791"/>
            <a:ext cx="4609683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7384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5581" y="4418889"/>
            <a:ext cx="3289100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45582" y="5080791"/>
            <a:ext cx="3289100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6AC280-5A8D-B048-BECC-9C306F32508F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89061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1F4417F7-7CDE-DF44-9B0E-AC44EE99BF4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7670D6E-CED1-EE4B-A761-0D1C7A246FD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429000"/>
            <a:ext cx="4609683" cy="637507"/>
          </a:xfrm>
        </p:spPr>
        <p:txBody>
          <a:bodyPr lIns="0" rIns="0" anchor="b">
            <a:noAutofit/>
          </a:bodyPr>
          <a:lstStyle>
            <a:lvl1pPr algn="l">
              <a:defRPr sz="40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0DAC9D44-F28B-2B43-8B6F-260CB811AA3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2" y="4090902"/>
            <a:ext cx="4609683" cy="14847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9F22032-BAB9-744C-B14E-54350BBD1C71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380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2" y="339645"/>
            <a:ext cx="10219457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noProof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2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5605550" y="229400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5683052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5610992" y="3519693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5683052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5610992" y="4784289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683052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2257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22570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2257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22570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2257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22570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500441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6500441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500441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500441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500441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6500441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A232C0-1AC5-164D-B8B6-CC8F07CF2E21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07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Rounded Corners 16">
            <a:extLst>
              <a:ext uri="{FF2B5EF4-FFF2-40B4-BE49-F238E27FC236}">
                <a16:creationId xmlns:a16="http://schemas.microsoft.com/office/drawing/2014/main" id="{B3776AA3-9860-D247-8A43-85FD58FFFD43}"/>
              </a:ext>
            </a:extLst>
          </p:cNvPr>
          <p:cNvSpPr/>
          <p:nvPr/>
        </p:nvSpPr>
        <p:spPr>
          <a:xfrm>
            <a:off x="392623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Rectangle: Rounded Corners 16">
            <a:extLst>
              <a:ext uri="{FF2B5EF4-FFF2-40B4-BE49-F238E27FC236}">
                <a16:creationId xmlns:a16="http://schemas.microsoft.com/office/drawing/2014/main" id="{F5244B71-4557-B64C-8C28-456C7623AE5B}"/>
              </a:ext>
            </a:extLst>
          </p:cNvPr>
          <p:cNvSpPr/>
          <p:nvPr userDrawn="1"/>
        </p:nvSpPr>
        <p:spPr>
          <a:xfrm>
            <a:off x="392623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61" name="Rectangle: Rounded Corners 16">
            <a:extLst>
              <a:ext uri="{FF2B5EF4-FFF2-40B4-BE49-F238E27FC236}">
                <a16:creationId xmlns:a16="http://schemas.microsoft.com/office/drawing/2014/main" id="{1A5F3004-02A9-1E43-A3E5-8ABCD5ED1A1C}"/>
              </a:ext>
            </a:extLst>
          </p:cNvPr>
          <p:cNvSpPr/>
          <p:nvPr userDrawn="1"/>
        </p:nvSpPr>
        <p:spPr>
          <a:xfrm>
            <a:off x="392623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98" name="Rectangle: Rounded Corners 16">
            <a:extLst>
              <a:ext uri="{FF2B5EF4-FFF2-40B4-BE49-F238E27FC236}">
                <a16:creationId xmlns:a16="http://schemas.microsoft.com/office/drawing/2014/main" id="{491E125D-06D1-A343-A3C9-CBC63A66CDC0}"/>
              </a:ext>
            </a:extLst>
          </p:cNvPr>
          <p:cNvSpPr/>
          <p:nvPr userDrawn="1"/>
        </p:nvSpPr>
        <p:spPr>
          <a:xfrm>
            <a:off x="6472581" y="2356447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428792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0" name="Rectangle: Rounded Corners 16">
            <a:extLst>
              <a:ext uri="{FF2B5EF4-FFF2-40B4-BE49-F238E27FC236}">
                <a16:creationId xmlns:a16="http://schemas.microsoft.com/office/drawing/2014/main" id="{9DDF7684-5C6D-B344-A059-87C2BDD8657A}"/>
              </a:ext>
            </a:extLst>
          </p:cNvPr>
          <p:cNvSpPr/>
          <p:nvPr userDrawn="1"/>
        </p:nvSpPr>
        <p:spPr>
          <a:xfrm>
            <a:off x="6472581" y="3582132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654477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2" name="Rectangle: Rounded Corners 16">
            <a:extLst>
              <a:ext uri="{FF2B5EF4-FFF2-40B4-BE49-F238E27FC236}">
                <a16:creationId xmlns:a16="http://schemas.microsoft.com/office/drawing/2014/main" id="{FE14D617-9285-9D4D-84E4-7BBD145B397E}"/>
              </a:ext>
            </a:extLst>
          </p:cNvPr>
          <p:cNvSpPr/>
          <p:nvPr userDrawn="1"/>
        </p:nvSpPr>
        <p:spPr>
          <a:xfrm>
            <a:off x="6472581" y="4846728"/>
            <a:ext cx="506948" cy="506948"/>
          </a:xfrm>
          <a:prstGeom prst="roundRect">
            <a:avLst/>
          </a:prstGeom>
          <a:noFill/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91907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574890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328032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807945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561087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5068709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821851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0267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D2B2CC15-A5D6-7646-B184-255F86FB708E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48661" y="339645"/>
            <a:ext cx="10113030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3089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3089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3089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949266" y="2366353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949266" y="3592038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949266" y="485663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248878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2488784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48878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2488784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48878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2488784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6655" y="2512451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766655" y="2265592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766655" y="3745506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766655" y="3498647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766655" y="5006270"/>
            <a:ext cx="3995035" cy="426685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766655" y="4759411"/>
            <a:ext cx="3995036" cy="365095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D604C81-B013-4641-9B16-5E9ECBD30CBA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1681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5">
            <a:extLst>
              <a:ext uri="{FF2B5EF4-FFF2-40B4-BE49-F238E27FC236}">
                <a16:creationId xmlns:a16="http://schemas.microsoft.com/office/drawing/2014/main" id="{C76CA39F-4826-EC4A-B911-A0B38E48926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0" y="0"/>
            <a:ext cx="12191999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 anchor="ctr">
            <a:noAutofit/>
          </a:bodyPr>
          <a:lstStyle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F9F391E-143D-F948-ADAE-29AEA3C1EBFB}" type="datetimeFigureOut">
              <a:rPr lang="en-US" smtClean="0"/>
              <a:pPr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FEFF75-79D2-EE46-877B-299D1510E6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974810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2038081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A07194D-FDC6-4941-AE99-5ED1F7F4C5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4683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5">
            <a:extLst>
              <a:ext uri="{FF2B5EF4-FFF2-40B4-BE49-F238E27FC236}">
                <a16:creationId xmlns:a16="http://schemas.microsoft.com/office/drawing/2014/main" id="{B12F4613-2BD8-E54D-A2E0-8707A28A10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683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2" name="Picture Placeholder 5">
            <a:extLst>
              <a:ext uri="{FF2B5EF4-FFF2-40B4-BE49-F238E27FC236}">
                <a16:creationId xmlns:a16="http://schemas.microsoft.com/office/drawing/2014/main" id="{1A844DD7-EE1E-F04F-91C7-38039BFF20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4683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9" name="Picture Placeholder 5">
            <a:extLst>
              <a:ext uri="{FF2B5EF4-FFF2-40B4-BE49-F238E27FC236}">
                <a16:creationId xmlns:a16="http://schemas.microsoft.com/office/drawing/2014/main" id="{26670858-0422-9546-B0BD-9B2D594140B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44641" y="2215464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1" name="Picture Placeholder 5">
            <a:extLst>
              <a:ext uri="{FF2B5EF4-FFF2-40B4-BE49-F238E27FC236}">
                <a16:creationId xmlns:a16="http://schemas.microsoft.com/office/drawing/2014/main" id="{72578CBB-F47F-C740-982B-BA1719663CC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44641" y="3441149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3" name="Picture Placeholder 5">
            <a:extLst>
              <a:ext uri="{FF2B5EF4-FFF2-40B4-BE49-F238E27FC236}">
                <a16:creationId xmlns:a16="http://schemas.microsoft.com/office/drawing/2014/main" id="{32A1D8CC-0021-A243-9775-CF930D41B94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44641" y="4705745"/>
            <a:ext cx="369944" cy="3687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7" name="Text Placeholder 10">
            <a:extLst>
              <a:ext uri="{FF2B5EF4-FFF2-40B4-BE49-F238E27FC236}">
                <a16:creationId xmlns:a16="http://schemas.microsoft.com/office/drawing/2014/main" id="{8867B6C6-0A29-A04E-BAE5-B9060225E12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213862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">
            <a:extLst>
              <a:ext uri="{FF2B5EF4-FFF2-40B4-BE49-F238E27FC236}">
                <a16:creationId xmlns:a16="http://schemas.microsoft.com/office/drawing/2014/main" id="{9DF49D7C-2E08-9348-9C2B-0496EF9612DF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1213862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0" name="Text Placeholder 10">
            <a:extLst>
              <a:ext uri="{FF2B5EF4-FFF2-40B4-BE49-F238E27FC236}">
                <a16:creationId xmlns:a16="http://schemas.microsoft.com/office/drawing/2014/main" id="{2733402A-D14F-6D48-A59D-329C3824DD2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213862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1" name="Text Placeholder 2">
            <a:extLst>
              <a:ext uri="{FF2B5EF4-FFF2-40B4-BE49-F238E27FC236}">
                <a16:creationId xmlns:a16="http://schemas.microsoft.com/office/drawing/2014/main" id="{3886AD51-641D-6B44-B558-2B15E88D1BC5}"/>
              </a:ext>
            </a:extLst>
          </p:cNvPr>
          <p:cNvSpPr>
            <a:spLocks noGrp="1"/>
          </p:cNvSpPr>
          <p:nvPr>
            <p:ph type="body" idx="28"/>
          </p:nvPr>
        </p:nvSpPr>
        <p:spPr>
          <a:xfrm>
            <a:off x="1213862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2" name="Text Placeholder 10">
            <a:extLst>
              <a:ext uri="{FF2B5EF4-FFF2-40B4-BE49-F238E27FC236}">
                <a16:creationId xmlns:a16="http://schemas.microsoft.com/office/drawing/2014/main" id="{C00297CA-1F0B-4C44-852F-CF6FEA9F948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213862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" name="Text Placeholder 2">
            <a:extLst>
              <a:ext uri="{FF2B5EF4-FFF2-40B4-BE49-F238E27FC236}">
                <a16:creationId xmlns:a16="http://schemas.microsoft.com/office/drawing/2014/main" id="{3F704107-F38D-E044-8226-ACDDEDEDC605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1213862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4" name="Text Placeholder 10">
            <a:extLst>
              <a:ext uri="{FF2B5EF4-FFF2-40B4-BE49-F238E27FC236}">
                <a16:creationId xmlns:a16="http://schemas.microsoft.com/office/drawing/2014/main" id="{7A332327-16D9-9B48-8EAC-A4F377D5904D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358765" y="2361562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5" name="Text Placeholder 2">
            <a:extLst>
              <a:ext uri="{FF2B5EF4-FFF2-40B4-BE49-F238E27FC236}">
                <a16:creationId xmlns:a16="http://schemas.microsoft.com/office/drawing/2014/main" id="{8EB0263B-D418-C14A-A00B-092B5EB5C515}"/>
              </a:ext>
            </a:extLst>
          </p:cNvPr>
          <p:cNvSpPr>
            <a:spLocks noGrp="1"/>
          </p:cNvSpPr>
          <p:nvPr>
            <p:ph type="body" idx="34"/>
          </p:nvPr>
        </p:nvSpPr>
        <p:spPr>
          <a:xfrm>
            <a:off x="7358764" y="2114704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6" name="Text Placeholder 10">
            <a:extLst>
              <a:ext uri="{FF2B5EF4-FFF2-40B4-BE49-F238E27FC236}">
                <a16:creationId xmlns:a16="http://schemas.microsoft.com/office/drawing/2014/main" id="{53CC49A6-2AB5-664B-9A6C-56D70E1382D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358765" y="3594617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7" name="Text Placeholder 2">
            <a:extLst>
              <a:ext uri="{FF2B5EF4-FFF2-40B4-BE49-F238E27FC236}">
                <a16:creationId xmlns:a16="http://schemas.microsoft.com/office/drawing/2014/main" id="{718CCABC-AF06-5241-8D13-EB2F4637D435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7358764" y="3347759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8" name="Text Placeholder 10">
            <a:extLst>
              <a:ext uri="{FF2B5EF4-FFF2-40B4-BE49-F238E27FC236}">
                <a16:creationId xmlns:a16="http://schemas.microsoft.com/office/drawing/2014/main" id="{5119242C-1FE8-C140-9349-8172F954E3C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358765" y="4855381"/>
            <a:ext cx="4411704" cy="365077"/>
          </a:xfrm>
        </p:spPr>
        <p:txBody>
          <a:bodyPr lIns="0" r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2pPr>
            <a:lvl3pPr marL="9144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3pPr>
            <a:lvl4pPr marL="13716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4pPr>
            <a:lvl5pPr marL="1828800" indent="0">
              <a:lnSpc>
                <a:spcPct val="100000"/>
              </a:lnSpc>
              <a:buNone/>
              <a:defRPr sz="900">
                <a:solidFill>
                  <a:schemeClr val="tx1"/>
                </a:solidFill>
                <a:latin typeface="Speak Pro" panose="020B0504020101020102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9" name="Text Placeholder 2">
            <a:extLst>
              <a:ext uri="{FF2B5EF4-FFF2-40B4-BE49-F238E27FC236}">
                <a16:creationId xmlns:a16="http://schemas.microsoft.com/office/drawing/2014/main" id="{23F2AE0B-3E70-BB47-8FBC-FE66A5A297BD}"/>
              </a:ext>
            </a:extLst>
          </p:cNvPr>
          <p:cNvSpPr>
            <a:spLocks noGrp="1"/>
          </p:cNvSpPr>
          <p:nvPr>
            <p:ph type="body" idx="38"/>
          </p:nvPr>
        </p:nvSpPr>
        <p:spPr>
          <a:xfrm>
            <a:off x="7358764" y="4608523"/>
            <a:ext cx="4411705" cy="312380"/>
          </a:xfrm>
        </p:spPr>
        <p:txBody>
          <a:bodyPr lIns="0" anchor="b">
            <a:noAutofit/>
          </a:bodyPr>
          <a:lstStyle>
            <a:lvl1pPr marL="0" indent="0">
              <a:buNone/>
              <a:defRPr sz="1800" b="1" cap="all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AF7CBB0-F32C-B84C-AEEA-FA0944BBB865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95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_5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D7B648-BE60-43F4-8E11-2AB267410D4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1" cy="6858000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1662FCA-743F-AC4A-B6AC-269A9A26ECF8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524000" y="5286196"/>
            <a:ext cx="4179375" cy="356462"/>
          </a:xfrm>
        </p:spPr>
        <p:txBody>
          <a:bodyPr lIns="0" rIns="0">
            <a:normAutofit/>
          </a:bodyPr>
          <a:lstStyle>
            <a:lvl1pPr marL="0" indent="0">
              <a:buNone/>
              <a:defRPr sz="1800" b="1" i="0" cap="all" spc="300" baseline="0">
                <a:solidFill>
                  <a:schemeClr val="bg1"/>
                </a:solidFill>
                <a:latin typeface="Speak Pro" panose="020B0504020101020102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BC2EA4E-1692-1548-A245-3DC65B856D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</p:spPr>
        <p:txBody>
          <a:bodyPr lIns="0" rIns="0" anchor="b">
            <a:normAutofit/>
          </a:bodyPr>
          <a:lstStyle>
            <a:lvl1pPr algn="l">
              <a:defRPr sz="48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B4FF4E3-951F-F040-800F-0DDAC2CCC507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422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97903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011521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011522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21F7CE-A4E6-574A-B490-8FC432772886}"/>
              </a:ext>
            </a:extLst>
          </p:cNvPr>
          <p:cNvCxnSpPr>
            <a:cxnSpLocks/>
          </p:cNvCxnSpPr>
          <p:nvPr userDrawn="1"/>
        </p:nvCxnSpPr>
        <p:spPr>
          <a:xfrm>
            <a:off x="11057682" y="0"/>
            <a:ext cx="0" cy="685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512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accent4">
                    <a:lumMod val="75000"/>
                  </a:schemeClr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F93E56-30EE-384E-9A8A-090C645582DB}"/>
              </a:ext>
            </a:extLst>
          </p:cNvPr>
          <p:cNvCxnSpPr>
            <a:cxnSpLocks/>
          </p:cNvCxnSpPr>
          <p:nvPr userDrawn="1"/>
        </p:nvCxnSpPr>
        <p:spPr>
          <a:xfrm>
            <a:off x="392623" y="1405468"/>
            <a:ext cx="11369068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505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91DF7114-976E-3345-A7C4-77F951EA42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27321" y="339645"/>
            <a:ext cx="10134369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27322" y="1507066"/>
            <a:ext cx="10134371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8CECE2-CD4D-4A44-927A-53FFE158AF1C}"/>
              </a:ext>
            </a:extLst>
          </p:cNvPr>
          <p:cNvCxnSpPr>
            <a:cxnSpLocks/>
          </p:cNvCxnSpPr>
          <p:nvPr userDrawn="1"/>
        </p:nvCxnSpPr>
        <p:spPr>
          <a:xfrm>
            <a:off x="1134319" y="0"/>
            <a:ext cx="0" cy="685800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8067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CCA2E80D-B045-2346-9C1F-70BFBD4AF7B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-1"/>
            <a:ext cx="12192000" cy="6857999"/>
          </a:xfrm>
          <a:custGeom>
            <a:avLst/>
            <a:gdLst>
              <a:gd name="connsiteX0" fmla="*/ 0 w 5822209"/>
              <a:gd name="connsiteY0" fmla="*/ 0 h 4427316"/>
              <a:gd name="connsiteX1" fmla="*/ 5822209 w 5822209"/>
              <a:gd name="connsiteY1" fmla="*/ 0 h 4427316"/>
              <a:gd name="connsiteX2" fmla="*/ 5822209 w 5822209"/>
              <a:gd name="connsiteY2" fmla="*/ 4427316 h 4427316"/>
              <a:gd name="connsiteX3" fmla="*/ 0 w 5822209"/>
              <a:gd name="connsiteY3" fmla="*/ 4427316 h 4427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22209" h="4427316">
                <a:moveTo>
                  <a:pt x="0" y="0"/>
                </a:moveTo>
                <a:lnTo>
                  <a:pt x="5822209" y="0"/>
                </a:lnTo>
                <a:lnTo>
                  <a:pt x="5822209" y="4427316"/>
                </a:lnTo>
                <a:lnTo>
                  <a:pt x="0" y="4427316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2DFD1-09C0-6845-8219-0846F32ED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F391E-143D-F948-ADAE-29AEA3C1EBFB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7D7355-C4D0-1F4D-A365-E4AF1D8F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771307-5F5C-D847-B837-8C60542C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FEFF75-79D2-EE46-877B-299D1510E68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B04801C-3319-AC43-9484-8377A4F8F25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92623" y="339645"/>
            <a:ext cx="11369068" cy="1002552"/>
          </a:xfrm>
        </p:spPr>
        <p:txBody>
          <a:bodyPr lIns="0" rIns="0" anchor="b">
            <a:noAutofit/>
          </a:bodyPr>
          <a:lstStyle>
            <a:lvl1pPr algn="l">
              <a:defRPr sz="4500" b="0" i="0" cap="all" baseline="0">
                <a:solidFill>
                  <a:schemeClr val="bg1"/>
                </a:solidFill>
                <a:latin typeface="Sagona ExtraLight" panose="02020303050505020204" pitchFamily="18" charset="0"/>
              </a:defRPr>
            </a:lvl1pPr>
          </a:lstStyle>
          <a:p>
            <a:r>
              <a:rPr lang="en-US" dirty="0"/>
              <a:t>TITLE GOE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D67D640-AB06-EE4B-868D-F46A30705F6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624" y="1507066"/>
            <a:ext cx="11369070" cy="4849283"/>
          </a:xfrm>
        </p:spPr>
        <p:txBody>
          <a:bodyPr lIns="0" rIns="0" anchor="t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2pPr>
            <a:lvl3pPr marL="9144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3pPr>
            <a:lvl4pPr marL="13716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4pPr>
            <a:lvl5pPr marL="182880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781E455-9E6F-1B48-A537-F86699963276}"/>
              </a:ext>
            </a:extLst>
          </p:cNvPr>
          <p:cNvCxnSpPr>
            <a:cxnSpLocks/>
          </p:cNvCxnSpPr>
          <p:nvPr userDrawn="1"/>
        </p:nvCxnSpPr>
        <p:spPr>
          <a:xfrm>
            <a:off x="392623" y="1342197"/>
            <a:ext cx="0" cy="0"/>
          </a:xfrm>
          <a:prstGeom prst="line">
            <a:avLst/>
          </a:prstGeom>
          <a:ln w="127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0B4699-8C04-D74B-BFAF-27221E81DEBB}"/>
              </a:ext>
            </a:extLst>
          </p:cNvPr>
          <p:cNvCxnSpPr>
            <a:cxnSpLocks/>
          </p:cNvCxnSpPr>
          <p:nvPr userDrawn="1"/>
        </p:nvCxnSpPr>
        <p:spPr>
          <a:xfrm>
            <a:off x="0" y="5992966"/>
            <a:ext cx="121920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387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902FA6-24E0-3C4A-8B7A-F529DB122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45A71-C369-2A42-A14F-2BD1985F7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870798-FB93-8742-9A92-FA7A241AFA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56824-A55C-4F44-B9CB-109B027241D7}" type="datetimeFigureOut">
              <a:rPr lang="en-US" smtClean="0"/>
              <a:t>2/13/2023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2A715-D537-DD4B-8BE6-1E573155F1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9E735-B191-784C-98F7-65384DACA4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C6627B-E4D5-2947-8E88-B84039729B9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582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3" r:id="rId2"/>
    <p:sldLayoutId id="2147483670" r:id="rId3"/>
    <p:sldLayoutId id="2147483674" r:id="rId4"/>
    <p:sldLayoutId id="2147483661" r:id="rId5"/>
    <p:sldLayoutId id="2147483676" r:id="rId6"/>
    <p:sldLayoutId id="2147483675" r:id="rId7"/>
    <p:sldLayoutId id="2147483677" r:id="rId8"/>
    <p:sldLayoutId id="2147483678" r:id="rId9"/>
    <p:sldLayoutId id="2147483679" r:id="rId10"/>
    <p:sldLayoutId id="2147483681" r:id="rId11"/>
    <p:sldLayoutId id="2147483682" r:id="rId12"/>
    <p:sldLayoutId id="2147483686" r:id="rId13"/>
    <p:sldLayoutId id="2147483683" r:id="rId14"/>
    <p:sldLayoutId id="2147483685" r:id="rId15"/>
    <p:sldLayoutId id="2147483684" r:id="rId16"/>
    <p:sldLayoutId id="2147483680" r:id="rId17"/>
    <p:sldLayoutId id="2147483691" r:id="rId18"/>
    <p:sldLayoutId id="2147483692" r:id="rId19"/>
    <p:sldLayoutId id="2147483693" r:id="rId20"/>
    <p:sldLayoutId id="2147483694" r:id="rId21"/>
    <p:sldLayoutId id="2147483688" r:id="rId22"/>
    <p:sldLayoutId id="2147483687" r:id="rId23"/>
    <p:sldLayoutId id="2147483689" r:id="rId24"/>
    <p:sldLayoutId id="2147483690" r:id="rId25"/>
    <p:sldLayoutId id="2147483695" r:id="rId26"/>
    <p:sldLayoutId id="2147483696" r:id="rId27"/>
    <p:sldLayoutId id="2147483697" r:id="rId28"/>
    <p:sldLayoutId id="2147483698" r:id="rId29"/>
    <p:sldLayoutId id="2147483703" r:id="rId30"/>
    <p:sldLayoutId id="2147483704" r:id="rId31"/>
    <p:sldLayoutId id="2147483705" r:id="rId32"/>
    <p:sldLayoutId id="2147483706" r:id="rId33"/>
    <p:sldLayoutId id="2147483700" r:id="rId34"/>
    <p:sldLayoutId id="2147483699" r:id="rId35"/>
    <p:sldLayoutId id="2147483701" r:id="rId36"/>
    <p:sldLayoutId id="2147483702" r:id="rId3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hyperlink" Target="https://jpetstore.aspectran.com/catalog/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21" descr="Hand placing stars">
            <a:extLst>
              <a:ext uri="{FF2B5EF4-FFF2-40B4-BE49-F238E27FC236}">
                <a16:creationId xmlns:a16="http://schemas.microsoft.com/office/drawing/2014/main" id="{DB20DB88-CBCC-9A4A-BA0A-4807E1B8E8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0319" r="20318" b="-1"/>
          <a:stretch/>
        </p:blipFill>
        <p:spPr>
          <a:xfrm>
            <a:off x="6093055" y="10"/>
            <a:ext cx="6098946" cy="6857990"/>
          </a:xfrm>
          <a:prstGeom prst="rect">
            <a:avLst/>
          </a:prstGeom>
          <a:noFill/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48362CB-F41D-164B-BAC7-F91A6E68A2A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999537" y="4511526"/>
            <a:ext cx="4179375" cy="356462"/>
          </a:xfrm>
        </p:spPr>
        <p:txBody>
          <a:bodyPr>
            <a:normAutofit fontScale="92500" lnSpcReduction="20000"/>
          </a:bodyPr>
          <a:lstStyle/>
          <a:p>
            <a:pPr algn="ctr" rtl="1"/>
            <a:r>
              <a:rPr lang="he-IL" sz="2400" dirty="0">
                <a:latin typeface="Arial" panose="020B0604020202020204" pitchFamily="34" charset="0"/>
                <a:cs typeface="Arial" panose="020B0604020202020204" pitchFamily="34" charset="0"/>
              </a:rPr>
              <a:t>אלכס גורבצ'וב</a:t>
            </a:r>
            <a:endParaRPr lang="id-ID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537" y="3425854"/>
            <a:ext cx="4179376" cy="902865"/>
          </a:xfrm>
        </p:spPr>
        <p:txBody>
          <a:bodyPr anchor="b">
            <a:noAutofit/>
          </a:bodyPr>
          <a:lstStyle/>
          <a:p>
            <a:pPr algn="ctr" rtl="1"/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QA</a:t>
            </a:r>
            <a:b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6000" dirty="0">
                <a:latin typeface="Arial" panose="020B0604020202020204" pitchFamily="34" charset="0"/>
                <a:cs typeface="Arial" panose="020B0604020202020204" pitchFamily="34" charset="0"/>
              </a:rPr>
              <a:t>בודק תוכנה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תמונה 15">
            <a:extLst>
              <a:ext uri="{FF2B5EF4-FFF2-40B4-BE49-F238E27FC236}">
                <a16:creationId xmlns:a16="http://schemas.microsoft.com/office/drawing/2014/main" id="{85DD4F0C-1060-F2A1-6EFA-429626B64D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D5B8B34F-DFCB-5208-45CD-CD44786ED7D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847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5" descr="People reviewing floor plans">
            <a:extLst>
              <a:ext uri="{FF2B5EF4-FFF2-40B4-BE49-F238E27FC236}">
                <a16:creationId xmlns:a16="http://schemas.microsoft.com/office/drawing/2014/main" id="{C4C2D77A-C801-9B4E-B6FB-9402525D52F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screen">
            <a:duotone>
              <a:prstClr val="black"/>
              <a:schemeClr val="accent3">
                <a:tint val="45000"/>
                <a:satMod val="400000"/>
              </a:schemeClr>
            </a:duotone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5" b="5"/>
          <a:stretch/>
        </p:blipFill>
        <p:spPr/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99516ACA-375D-1140-8EDA-CE04AAC75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3608" y="2766218"/>
            <a:ext cx="5124782" cy="1325563"/>
          </a:xfrm>
        </p:spPr>
        <p:txBody>
          <a:bodyPr>
            <a:noAutofit/>
          </a:bodyPr>
          <a:lstStyle/>
          <a:p>
            <a:pPr algn="r" rtl="1"/>
            <a:r>
              <a:rPr lang="he-IL" sz="12500" dirty="0">
                <a:solidFill>
                  <a:schemeClr val="bg1"/>
                </a:solidFill>
              </a:rPr>
              <a:t>בהצלחה!</a:t>
            </a:r>
            <a:endParaRPr lang="en-US" sz="1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7864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92500" lnSpcReduction="10000"/>
          </a:bodyPr>
          <a:lstStyle/>
          <a:p>
            <a:pPr algn="r" rtl="1">
              <a:lnSpc>
                <a:spcPct val="150000"/>
              </a:lnSpc>
            </a:pPr>
            <a:r>
              <a:rPr lang="he-IL" sz="19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פרויקט גמר</a:t>
            </a:r>
            <a:endParaRPr lang="ru-RU" sz="19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300" b="1" dirty="0">
                <a:latin typeface="Arial" panose="020B0604020202020204" pitchFamily="34" charset="0"/>
                <a:cs typeface="Arial" panose="020B0604020202020204" pitchFamily="34" charset="0"/>
              </a:rPr>
              <a:t>מטרת הפרויקט: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לנתח ולמפות את המערכת (ניתוח, עיצוב ויישום) על פי המתודולוגיה הנלמדת.</a:t>
            </a:r>
          </a:p>
          <a:p>
            <a:pPr algn="r" rtl="1">
              <a:lnSpc>
                <a:spcPct val="150000"/>
              </a:lnSpc>
            </a:pP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300" b="1" dirty="0">
                <a:latin typeface="Arial" panose="020B0604020202020204" pitchFamily="34" charset="0"/>
                <a:cs typeface="Arial" panose="020B0604020202020204" pitchFamily="34" charset="0"/>
              </a:rPr>
              <a:t>חומר עזר: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מיני-פרויקט מתמקד בבדיקת אתר "חנות חיות".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כתובת האתר היא: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https://jpetstore.aspectran.com/catalog/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300" b="1" dirty="0">
                <a:latin typeface="Arial" panose="020B0604020202020204" pitchFamily="34" charset="0"/>
                <a:cs typeface="Arial" panose="020B0604020202020204" pitchFamily="34" charset="0"/>
              </a:rPr>
              <a:t>פרטי התחברות של המנהל: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שם משתמש: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j2ee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סיסמא: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j2ee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985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 fontScale="70000" lnSpcReduction="20000"/>
          </a:bodyPr>
          <a:lstStyle/>
          <a:p>
            <a:pPr algn="r" rtl="1">
              <a:lnSpc>
                <a:spcPct val="150000"/>
              </a:lnSpc>
            </a:pPr>
            <a:r>
              <a:rPr lang="he-IL" sz="26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פרויקט גמר</a:t>
            </a:r>
            <a:endParaRPr lang="ru-RU" sz="26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b="1" dirty="0">
                <a:latin typeface="Arial" panose="020B0604020202020204" pitchFamily="34" charset="0"/>
                <a:cs typeface="Arial" panose="020B0604020202020204" pitchFamily="34" charset="0"/>
              </a:rPr>
              <a:t>הנחיות כלליות לביצוע פרויקט:</a:t>
            </a:r>
          </a:p>
          <a:p>
            <a:pPr algn="r" rtl="1">
              <a:lnSpc>
                <a:spcPct val="150000"/>
              </a:lnSpc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בעת העבודה על מיני-פרויקט יש להיעזר ב: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מפרט דרישות חנות חיות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L16 - 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L18 - STP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שהוכן במיני-פרויקט ראשון ושני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אתר ה-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טבלת אקסל ממיני-פרויקט ראשון ושני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b="1" dirty="0">
                <a:latin typeface="Arial" panose="020B0604020202020204" pitchFamily="34" charset="0"/>
                <a:cs typeface="Arial" panose="020B0604020202020204" pitchFamily="34" charset="0"/>
              </a:rPr>
              <a:t>תוצרי המיני-פרויקט: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מסמך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המלא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מסמך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המלא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מסך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</a:t>
            </a: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 המלא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קובץ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JSON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dirty="0">
                <a:latin typeface="Arial" panose="020B0604020202020204" pitchFamily="34" charset="0"/>
                <a:cs typeface="Arial" panose="020B0604020202020204" pitchFamily="34" charset="0"/>
              </a:rPr>
              <a:t>כתובת לפרויקט ב-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88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פרויקט גמר</a:t>
            </a:r>
            <a:endParaRPr lang="ru-RU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הנחיות כלליות לביצוע פרויקט:</a:t>
            </a:r>
          </a:p>
          <a:p>
            <a:pPr algn="r" rtl="1">
              <a:lnSpc>
                <a:spcPct val="150000"/>
              </a:lnSpc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פרויקט מתייחס לכל השיטות שנלמדו. פרויקט יוגש אישית ע"י כל תלמיד דרך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להוסיף: 5 תסרטים חדשים ולהשלים את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ו-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להקליט סקריפט של בדיקה עם כלי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Google DevTools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ולאחר מכן לעשות שינוי בסקריפט. יש לתעד במסמך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Test Cases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לבנות משימה ב-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עבור 2 תסריטים שנמצאו בהם באגים ולתעד ב-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לבנות קובץ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STR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787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פרויקט גמר</a:t>
            </a:r>
            <a:endParaRPr lang="ru-RU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חלק א - מסמך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עליכם להשלים את הכתיבה של המסמך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המסמך יכסה תכנון מלא של מיני-פרויקט הבדיקות, 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כולל כל הסעיפים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, יש לשים דגש על: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ציון שיטות הבדיקה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פירוט סוגי הבדיקה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תנאי סף לכניסה ויציאה מהבדיקות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פירוט כל הסיכונים כולל הסבירות וההשפעה שלהם במידה ויתקיימו, ופתרונות למניעתם (דוגמא במצגת)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957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פרויקט גמר</a:t>
            </a:r>
            <a:endParaRPr lang="ru-RU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חלק ב' - מסמך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 ו-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Test Cases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עליכם לבצע את הבדיקות בהתאם לקובץ אקסל מפרויקט ראשון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לתעד בפורמט הקובץ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L38-Test-case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לשים דגש על דיווח באגים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לתעד את הבאגים ב-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JIRA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377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ניתוח מערכת</a:t>
            </a:r>
            <a:endParaRPr lang="ru-RU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חלק ג' - מסמך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STR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עליכם ליצור מסמך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STR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מעל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מומלץ להשתמש בגרפים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על מסמך ה-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STR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לכלול: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דיווח על פרויקט הבדיקות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דיווח על המערכת הנבדקת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סיכונים שנותרו לאחר הבדיקות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הערכה מילולית על המערכת הנבדקת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הפקת לקחים לעתיד לגבי בדיקות עתידיות ופרויקט בדיקות עתידי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127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ניתוח מערכת</a:t>
            </a:r>
            <a:endParaRPr lang="ru-RU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חלק ד' - קובץ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JSON</a:t>
            </a: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עליכם לתעד בדיקה בעזרת כלי של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Google DevTools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דגשים: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רצוי לבצע מספר פעולות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לשמור את התסריט בדיקה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לבצע שינויים בתסריט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להריץ תסריט שוב פעם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אם יש באג - יש לתעד</a:t>
            </a:r>
          </a:p>
          <a:p>
            <a:pPr marL="742950" lvl="1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b="1" i="1" dirty="0">
                <a:latin typeface="Arial" panose="020B0604020202020204" pitchFamily="34" charset="0"/>
                <a:cs typeface="Arial" panose="020B0604020202020204" pitchFamily="34" charset="0"/>
              </a:rPr>
              <a:t>* בונוס: שדרוג תסריט שיכלול לולאה</a:t>
            </a:r>
          </a:p>
          <a:p>
            <a:pPr marL="285750" indent="-2857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515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B178B4-CDED-454C-BED2-2E2B10ADA7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 rtl="1"/>
            <a:r>
              <a:rPr lang="he-IL" dirty="0">
                <a:cs typeface="+mn-cs"/>
              </a:rPr>
              <a:t>שיעורי בית</a:t>
            </a:r>
            <a:endParaRPr lang="en-US" dirty="0">
              <a:cs typeface="+mn-cs"/>
            </a:endParaRPr>
          </a:p>
        </p:txBody>
      </p:sp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07019041-7250-486C-6054-DB70D29E1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18" y="5917769"/>
            <a:ext cx="885720" cy="885720"/>
          </a:xfrm>
          <a:prstGeom prst="rect">
            <a:avLst/>
          </a:prstGeom>
        </p:spPr>
      </p:pic>
      <p:pic>
        <p:nvPicPr>
          <p:cNvPr id="17" name="תמונה 15">
            <a:extLst>
              <a:ext uri="{FF2B5EF4-FFF2-40B4-BE49-F238E27FC236}">
                <a16:creationId xmlns:a16="http://schemas.microsoft.com/office/drawing/2014/main" id="{1A71DEBE-3227-4549-95BC-1F7106B3E2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EFD"/>
              </a:clrFrom>
              <a:clrTo>
                <a:srgbClr val="FFFEFD">
                  <a:alpha val="0"/>
                </a:srgbClr>
              </a:clrTo>
            </a:clrChange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069" y="571722"/>
            <a:ext cx="5208915" cy="725813"/>
          </a:xfrm>
          <a:prstGeom prst="rect">
            <a:avLst/>
          </a:prstGeom>
          <a:noFill/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9FCE859E-D793-F6BA-A4C0-211C7DF234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73510" y="1889760"/>
            <a:ext cx="5788184" cy="4466589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he-IL" sz="18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שיעורי בית בנושא ניתוח מערכת</a:t>
            </a:r>
            <a:endParaRPr lang="ru-RU" sz="1800" b="1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 rtl="1">
              <a:lnSpc>
                <a:spcPct val="150000"/>
              </a:lnSpc>
            </a:pPr>
            <a:r>
              <a:rPr lang="he-IL" sz="1200" b="1" dirty="0">
                <a:latin typeface="Arial" panose="020B0604020202020204" pitchFamily="34" charset="0"/>
                <a:cs typeface="Arial" panose="020B0604020202020204" pitchFamily="34" charset="0"/>
              </a:rPr>
              <a:t>הנחיות ודגשים: 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הקפידו על שמות קריאים לכל הרכיבים אותם יצרתם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he-IL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הקפידו על כתיבה מסודרת ועקבית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לתכנן את הבדיקות בהתאם לגישת עיצוב הבדיקות עליה החלטתם</a:t>
            </a:r>
          </a:p>
          <a:p>
            <a:pPr marL="171450" indent="-171450" algn="r" rtl="1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יש להעלות </a:t>
            </a:r>
            <a:r>
              <a:rPr lang="ru-RU" sz="12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קבצים ל-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repository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: מסמך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STP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(וורד), מסמך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STD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(אקסל),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TASTE CASES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(וורד), תסריט בדיקה בפורמט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JSON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, מסמך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STR</a:t>
            </a:r>
            <a:r>
              <a:rPr lang="he-IL" sz="1200" dirty="0">
                <a:latin typeface="Arial" panose="020B0604020202020204" pitchFamily="34" charset="0"/>
                <a:cs typeface="Arial" panose="020B0604020202020204" pitchFamily="34" charset="0"/>
              </a:rPr>
              <a:t> (פאוורפוינט)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65357-0E4C-B954-A5AB-7FFAF61716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926" y="2422841"/>
            <a:ext cx="5029200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591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Your Title goes Here" id="{216E2A47-1B33-481B-B469-F891BA0BB112}" vid="{A834A686-415F-444B-99EF-70560C1C6F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Modern clean sophisticated presentation</Template>
  <TotalTime>6851</TotalTime>
  <Words>478</Words>
  <Application>Microsoft Office PowerPoint</Application>
  <PresentationFormat>Widescreen</PresentationFormat>
  <Paragraphs>83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Sagona ExtraLight</vt:lpstr>
      <vt:lpstr>Speak Pro</vt:lpstr>
      <vt:lpstr>Wingdings</vt:lpstr>
      <vt:lpstr>Office Theme</vt:lpstr>
      <vt:lpstr>QA בודק תוכנה</vt:lpstr>
      <vt:lpstr>שיעורי בית</vt:lpstr>
      <vt:lpstr>שיעורי בית</vt:lpstr>
      <vt:lpstr>שיעורי בית</vt:lpstr>
      <vt:lpstr>שיעורי בית</vt:lpstr>
      <vt:lpstr>שיעורי בית</vt:lpstr>
      <vt:lpstr>שיעורי בית</vt:lpstr>
      <vt:lpstr>שיעורי בית</vt:lpstr>
      <vt:lpstr>שיעורי בית</vt:lpstr>
      <vt:lpstr>בהצלחה!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בניית אתרים</dc:title>
  <dc:creator>אלכס גורבצ'וב</dc:creator>
  <cp:lastModifiedBy>אלכס גורבצ'וב</cp:lastModifiedBy>
  <cp:revision>20</cp:revision>
  <dcterms:created xsi:type="dcterms:W3CDTF">2022-03-07T11:44:47Z</dcterms:created>
  <dcterms:modified xsi:type="dcterms:W3CDTF">2023-02-13T14:29:57Z</dcterms:modified>
</cp:coreProperties>
</file>

<file path=docProps/thumbnail.jpeg>
</file>